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6" r:id="rId3"/>
    <p:sldId id="257" r:id="rId4"/>
    <p:sldId id="258" r:id="rId5"/>
    <p:sldId id="260" r:id="rId6"/>
    <p:sldId id="262" r:id="rId7"/>
    <p:sldId id="263" r:id="rId8"/>
    <p:sldId id="261" r:id="rId9"/>
    <p:sldId id="265" r:id="rId10"/>
    <p:sldId id="275" r:id="rId11"/>
    <p:sldId id="269" r:id="rId12"/>
    <p:sldId id="276" r:id="rId13"/>
    <p:sldId id="277" r:id="rId14"/>
    <p:sldId id="270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018-2019\&#1055;&#1072;&#1074;&#1083;&#1086;&#1074;&#1072;%20&#1053;.&#1053;.,%20&#1056;&#1091;&#1076;&#1077;&#1085;&#1082;&#1086;%20&#1051;.&#1058;.%20-%20&#1069;&#1082;&#1089;&#1087;&#1088;&#1077;&#1089;&#1089;-&#1076;&#1080;&#1072;&#1075;&#1085;&#1086;&#1089;&#1090;&#1080;&#1082;&#1072;%20&#1074;%20&#1076;&#1077;&#1090;&#1089;&#1082;&#1086;&#1084;%20&#1089;&#1072;&#1076;&#1091;%20-%202008\&#1052;&#1086;&#1085;&#1080;&#1090;&#1086;&#1088;&#1080;&#1085;&#1075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000876574053192E-2"/>
          <c:y val="4.9241116339366939E-2"/>
          <c:w val="0.71068349968811872"/>
          <c:h val="0.86672305863078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2018 года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 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3.0000000000000016E-2</c:v>
                </c:pt>
                <c:pt idx="1">
                  <c:v>0.74000000000000044</c:v>
                </c:pt>
                <c:pt idx="2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 2019 года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 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0.8</c:v>
                </c:pt>
                <c:pt idx="2">
                  <c:v>6.0000000000000032E-2</c:v>
                </c:pt>
              </c:numCache>
            </c:numRef>
          </c:val>
        </c:ser>
        <c:axId val="52610944"/>
        <c:axId val="52748672"/>
      </c:barChart>
      <c:catAx>
        <c:axId val="52610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2748672"/>
        <c:crosses val="autoZero"/>
        <c:auto val="1"/>
        <c:lblAlgn val="ctr"/>
        <c:lblOffset val="100"/>
      </c:catAx>
      <c:valAx>
        <c:axId val="52748672"/>
        <c:scaling>
          <c:orientation val="minMax"/>
        </c:scaling>
        <c:axPos val="l"/>
        <c:majorGridlines/>
        <c:numFmt formatCode="0%" sourceLinked="1"/>
        <c:tickLblPos val="nextTo"/>
        <c:crossAx val="5261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6634715880314319"/>
          <c:y val="0.38048539467392101"/>
          <c:w val="0.22445750214769089"/>
          <c:h val="0.24208718650329852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D509-7010-41FF-AE8D-87A8BFAED0A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94C8-CE03-43F8-93D2-20862CB06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7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Составил педагог-психолог :Пасечная В.Ю.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894C8-CE03-43F8-93D2-20862CB069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55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4E3051-7C47-41FD-81D9-B31B56D2D8EB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483CD8-7A72-41AD-943C-F46230D15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57;&#1048;&#1061;&#1054;&#1051;&#1054;&#1043;\&#1052;&#1045;&#1056;&#1054;&#1055;&#1056;&#1048;&#1071;&#1058;&#1048;&#1071;\&#1090;&#1088;&#1077;&#1085;&#1080;&#1085;&#1075;%20&#1057;&#1082;&#1086;&#1088;&#1086;%20&#1074;%20&#1096;&#1082;&#1086;&#1083;&#1091;\richard-lacy-butterfly-effect-&#1092;&#1086;&#1085;&#1086;&#1074;&#1072;&#1103;-&#1084;&#1091;&#1079;&#1099;&#1082;&#1072;-&#1076;&#1083;&#1103;-&#1087;&#1088;&#1077;&#1079;&#1077;&#1085;&#1090;&#1072;&#1094;&#1080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57;&#1048;&#1061;&#1054;&#1051;&#1054;&#1043;\&#1052;&#1045;&#1056;&#1054;&#1055;&#1056;&#1048;&#1071;&#1058;&#1048;&#1071;\&#1090;&#1088;&#1077;&#1085;&#1080;&#1085;&#1075;%20&#1057;&#1082;&#1086;&#1088;&#1086;%20&#1074;%20&#1096;&#1082;&#1086;&#1083;&#1091;\3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578645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Составил: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педагог-психолог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Т.В. Панкова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5794"/>
            <a:ext cx="7019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ichard-lacy-butterfly-effect-фоновая-музыка-для-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7" y="8388"/>
            <a:ext cx="9124953" cy="68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665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786058"/>
            <a:ext cx="625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«ПЕРВОКЛАССНИК»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 по результатам психологического обследования по методике экспресс диагностика психических процессов у детей дошкольного возраста (Павлова Н.Н., Руденко Л.Т.  Экспресс-диагностика в детском саду)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ДС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Грабово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Западная поляна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2204884"/>
          <a:ext cx="8286807" cy="415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1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866"/>
            <a:ext cx="9164528" cy="68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94"/>
            <a:ext cx="9143999" cy="68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2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052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74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5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26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97"/>
            <a:ext cx="9144000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2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54</Words>
  <Application>Microsoft Office PowerPoint</Application>
  <PresentationFormat>Экран (4:3)</PresentationFormat>
  <Paragraphs>6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Татьяна</cp:lastModifiedBy>
  <cp:revision>25</cp:revision>
  <dcterms:created xsi:type="dcterms:W3CDTF">2017-11-07T21:26:31Z</dcterms:created>
  <dcterms:modified xsi:type="dcterms:W3CDTF">2019-04-26T06:53:57Z</dcterms:modified>
</cp:coreProperties>
</file>